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256" r:id="rId2"/>
    <p:sldId id="258" r:id="rId3"/>
    <p:sldId id="257" r:id="rId4"/>
    <p:sldId id="260" r:id="rId5"/>
    <p:sldId id="261" r:id="rId6"/>
    <p:sldId id="264" r:id="rId7"/>
    <p:sldId id="265" r:id="rId8"/>
    <p:sldId id="266" r:id="rId9"/>
    <p:sldId id="262" r:id="rId10"/>
    <p:sldId id="263" r:id="rId11"/>
  </p:sldIdLst>
  <p:sldSz cx="9144000" cy="6858000" type="screen4x3"/>
  <p:notesSz cx="7099300" cy="10234613"/>
  <p:defaultTextStyle>
    <a:defPPr>
      <a:defRPr lang="e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1602" y="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drek Luide" userId="cb59558ffb2d7e19" providerId="LiveId" clId="{1A99FDF1-AF6D-48FC-BA8D-7BA183EE1481}"/>
    <pc:docChg chg="custSel modSld">
      <pc:chgData name="Indrek Luide" userId="cb59558ffb2d7e19" providerId="LiveId" clId="{1A99FDF1-AF6D-48FC-BA8D-7BA183EE1481}" dt="2026-09-18T18:21:08.023" v="201" actId="6549"/>
      <pc:docMkLst>
        <pc:docMk/>
      </pc:docMkLst>
      <pc:sldChg chg="modSp mod">
        <pc:chgData name="Indrek Luide" userId="cb59558ffb2d7e19" providerId="LiveId" clId="{1A99FDF1-AF6D-48FC-BA8D-7BA183EE1481}" dt="2026-09-18T18:21:08.023" v="201" actId="6549"/>
        <pc:sldMkLst>
          <pc:docMk/>
          <pc:sldMk cId="4264843946" sldId="261"/>
        </pc:sldMkLst>
        <pc:spChg chg="mod">
          <ac:chgData name="Indrek Luide" userId="cb59558ffb2d7e19" providerId="LiveId" clId="{1A99FDF1-AF6D-48FC-BA8D-7BA183EE1481}" dt="2026-09-18T18:21:08.023" v="201" actId="6549"/>
          <ac:spMkLst>
            <pc:docMk/>
            <pc:sldMk cId="4264843946" sldId="261"/>
            <ac:spMk id="4" creationId="{00000000-0000-0000-0000-000000000000}"/>
          </ac:spMkLst>
        </pc:spChg>
      </pc:sldChg>
      <pc:sldChg chg="modSp mod">
        <pc:chgData name="Indrek Luide" userId="cb59558ffb2d7e19" providerId="LiveId" clId="{1A99FDF1-AF6D-48FC-BA8D-7BA183EE1481}" dt="2026-09-18T06:10:23.125" v="172" actId="6549"/>
        <pc:sldMkLst>
          <pc:docMk/>
          <pc:sldMk cId="3608977949" sldId="263"/>
        </pc:sldMkLst>
        <pc:spChg chg="mod">
          <ac:chgData name="Indrek Luide" userId="cb59558ffb2d7e19" providerId="LiveId" clId="{1A99FDF1-AF6D-48FC-BA8D-7BA183EE1481}" dt="2026-09-18T06:10:23.125" v="172" actId="6549"/>
          <ac:spMkLst>
            <pc:docMk/>
            <pc:sldMk cId="3608977949" sldId="263"/>
            <ac:spMk id="2" creationId="{00000000-0000-0000-0000-000000000000}"/>
          </ac:spMkLst>
        </pc:spChg>
      </pc:sldChg>
      <pc:sldChg chg="modSp mod">
        <pc:chgData name="Indrek Luide" userId="cb59558ffb2d7e19" providerId="LiveId" clId="{1A99FDF1-AF6D-48FC-BA8D-7BA183EE1481}" dt="2026-09-18T06:08:56.755" v="105" actId="6549"/>
        <pc:sldMkLst>
          <pc:docMk/>
          <pc:sldMk cId="1386685398" sldId="264"/>
        </pc:sldMkLst>
        <pc:spChg chg="mod">
          <ac:chgData name="Indrek Luide" userId="cb59558ffb2d7e19" providerId="LiveId" clId="{1A99FDF1-AF6D-48FC-BA8D-7BA183EE1481}" dt="2026-09-18T06:08:56.755" v="105" actId="6549"/>
          <ac:spMkLst>
            <pc:docMk/>
            <pc:sldMk cId="1386685398" sldId="264"/>
            <ac:spMk id="2" creationId="{CD883A44-92AE-C796-66F2-E3D96AAE858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se kohatäid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Kuupäeva kohatäide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56B486-93E4-4398-A2AB-D12867FB3676}" type="datetimeFigureOut">
              <a:rPr lang="et-EE" smtClean="0"/>
              <a:t>18.09.2026</a:t>
            </a:fld>
            <a:endParaRPr lang="et-EE"/>
          </a:p>
        </p:txBody>
      </p:sp>
      <p:sp>
        <p:nvSpPr>
          <p:cNvPr id="4" name="Slaidi pildi kohatäide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t-EE"/>
          </a:p>
        </p:txBody>
      </p:sp>
      <p:sp>
        <p:nvSpPr>
          <p:cNvPr id="5" name="Märkmete kohatäide 4"/>
          <p:cNvSpPr>
            <a:spLocks noGrp="1"/>
          </p:cNvSpPr>
          <p:nvPr>
            <p:ph type="body" sz="quarter" idx="3"/>
          </p:nvPr>
        </p:nvSpPr>
        <p:spPr>
          <a:xfrm>
            <a:off x="709613" y="4926013"/>
            <a:ext cx="5680075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6" name="Jaluse kohatäide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7" name="Slaidinumbri kohatäide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59B1D-5D0A-4A66-AC12-16E0FA925DEE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613178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C59B1D-5D0A-4A66-AC12-16E0FA925DEE}" type="slidenum">
              <a:rPr lang="et-EE" smtClean="0"/>
              <a:t>1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4864227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C59B1D-5D0A-4A66-AC12-16E0FA925DEE}" type="slidenum">
              <a:rPr lang="et-EE" smtClean="0"/>
              <a:t>2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2104901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C59B1D-5D0A-4A66-AC12-16E0FA925DEE}" type="slidenum">
              <a:rPr lang="et-EE" smtClean="0"/>
              <a:t>3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5934849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C59B1D-5D0A-4A66-AC12-16E0FA925DEE}" type="slidenum">
              <a:rPr lang="et-EE" smtClean="0"/>
              <a:t>4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8884270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C59B1D-5D0A-4A66-AC12-16E0FA925DEE}" type="slidenum">
              <a:rPr lang="et-EE" smtClean="0"/>
              <a:t>5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9059067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C59B1D-5D0A-4A66-AC12-16E0FA925DEE}" type="slidenum">
              <a:rPr lang="et-EE" smtClean="0"/>
              <a:t>6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5586263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C59B1D-5D0A-4A66-AC12-16E0FA925DEE}" type="slidenum">
              <a:rPr lang="et-EE" smtClean="0"/>
              <a:t>7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9581046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C59B1D-5D0A-4A66-AC12-16E0FA925DEE}" type="slidenum">
              <a:rPr lang="et-EE" smtClean="0"/>
              <a:t>8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7631751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C59B1D-5D0A-4A66-AC12-16E0FA925DEE}" type="slidenum">
              <a:rPr lang="et-EE" smtClean="0"/>
              <a:t>9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1710091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C59B1D-5D0A-4A66-AC12-16E0FA925DEE}" type="slidenum">
              <a:rPr lang="et-EE" smtClean="0"/>
              <a:t>10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603065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itli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2426" y="2895600"/>
            <a:ext cx="4572000" cy="1368798"/>
          </a:xfrm>
        </p:spPr>
        <p:txBody>
          <a:bodyPr>
            <a:normAutofit/>
          </a:bodyPr>
          <a:lstStyle>
            <a:lvl1pPr marL="0" indent="0" algn="l">
              <a:buNone/>
              <a:defRPr sz="2000" b="0" i="1" cap="none" spc="12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Klõpsake laadi muutmiseks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0" y="4743451"/>
            <a:ext cx="9144000" cy="21145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0" y="4714875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Date Placeholder 2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6F6DF-DA8C-4AEF-BFE6-E14BB6C0AE93}" type="datetimeFigureOut">
              <a:rPr lang="et-EE" smtClean="0"/>
              <a:t>18.09.2026</a:t>
            </a:fld>
            <a:endParaRPr lang="et-EE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1DB557-7D6F-4875-B06B-CBF4911AF355}" type="slidenum">
              <a:rPr lang="et-EE" smtClean="0"/>
              <a:t>‹#›</a:t>
            </a:fld>
            <a:endParaRPr lang="et-EE" dirty="0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52426" y="457200"/>
            <a:ext cx="7680960" cy="2438399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kumimoji="0" lang="en-US" sz="6000" b="1" i="0" u="none" strike="noStrike" kern="1200" cap="none" spc="0" normalizeH="0" baseline="0" noProof="0" smtClean="0">
                <a:ln>
                  <a:noFill/>
                </a:ln>
                <a:gradFill>
                  <a:gsLst>
                    <a:gs pos="0">
                      <a:schemeClr val="tx1">
                        <a:alpha val="92000"/>
                      </a:schemeClr>
                    </a:gs>
                    <a:gs pos="45000">
                      <a:schemeClr val="tx1">
                        <a:alpha val="51000"/>
                      </a:schemeClr>
                    </a:gs>
                    <a:gs pos="100000">
                      <a:schemeClr val="tx1"/>
                    </a:gs>
                  </a:gsLst>
                  <a:lin ang="3600000" scaled="0"/>
                </a:gra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t-EE"/>
              <a:t>Muutke tiitli laadi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itel j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7680960" cy="4724400"/>
          </a:xfrm>
        </p:spPr>
        <p:txBody>
          <a:bodyPr/>
          <a:lstStyle/>
          <a:p>
            <a:pPr lvl="0"/>
            <a:r>
              <a:rPr lang="et-EE"/>
              <a:t>Muutke teksti laade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4A6F6DF-DA8C-4AEF-BFE6-E14BB6C0AE93}" type="datetimeFigureOut">
              <a:rPr lang="et-EE" smtClean="0"/>
              <a:t>18.09.2026</a:t>
            </a:fld>
            <a:endParaRPr lang="et-EE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71DB557-7D6F-4875-B06B-CBF4911AF355}" type="slidenum">
              <a:rPr lang="et-EE" smtClean="0"/>
              <a:t>‹#›</a:t>
            </a:fld>
            <a:endParaRPr lang="et-EE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Muutke tiitli laadi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Jaotise pä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352426" y="4003302"/>
            <a:ext cx="4572000" cy="1178298"/>
          </a:xfrm>
        </p:spPr>
        <p:txBody>
          <a:bodyPr>
            <a:normAutofit/>
          </a:bodyPr>
          <a:lstStyle>
            <a:lvl1pPr marL="0" indent="0" algn="l">
              <a:buNone/>
              <a:defRPr sz="2000" b="0" i="1" cap="none" spc="12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Klõpsake laadi muutmiseks</a:t>
            </a:r>
            <a:endParaRPr lang="en-US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6F6DF-DA8C-4AEF-BFE6-E14BB6C0AE93}" type="datetimeFigureOut">
              <a:rPr lang="et-EE" smtClean="0"/>
              <a:t>18.09.2026</a:t>
            </a:fld>
            <a:endParaRPr lang="et-EE" dirty="0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1DB557-7D6F-4875-B06B-CBF4911AF355}" type="slidenum">
              <a:rPr lang="et-EE" smtClean="0"/>
              <a:t>‹#›</a:t>
            </a:fld>
            <a:endParaRPr lang="et-EE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9144000" cy="182880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-4439" y="182880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354366" y="1990078"/>
            <a:ext cx="8439912" cy="1984248"/>
          </a:xfrm>
        </p:spPr>
        <p:txBody>
          <a:bodyPr>
            <a:noAutofit/>
          </a:bodyPr>
          <a:lstStyle>
            <a:lvl1pPr>
              <a:defRPr kumimoji="0" lang="en-US" sz="60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>
                        <a:alpha val="92000"/>
                      </a:schemeClr>
                    </a:gs>
                    <a:gs pos="45000">
                      <a:schemeClr val="tx1">
                        <a:alpha val="51000"/>
                      </a:schemeClr>
                    </a:gs>
                    <a:gs pos="100000">
                      <a:schemeClr val="tx1"/>
                    </a:gs>
                  </a:gsLst>
                  <a:lin ang="3600000" scaled="0"/>
                </a:gra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t-EE"/>
              <a:t>Muutke tiitli laadi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Content Placeholder 11"/>
          <p:cNvSpPr>
            <a:spLocks noGrp="1"/>
          </p:cNvSpPr>
          <p:nvPr>
            <p:ph sz="quarter" idx="14"/>
          </p:nvPr>
        </p:nvSpPr>
        <p:spPr>
          <a:xfrm>
            <a:off x="4901184" y="1463040"/>
            <a:ext cx="3886200" cy="428853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t-EE"/>
              <a:t>Muutke teksti laade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3886200" cy="428853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t-EE"/>
              <a:t>Muutke teksti laade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US" dirty="0"/>
          </a:p>
        </p:txBody>
      </p:sp>
      <p:sp>
        <p:nvSpPr>
          <p:cNvPr id="27" name="Title 2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Muutke tiitli laadi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64A6F6DF-DA8C-4AEF-BFE6-E14BB6C0AE93}" type="datetimeFigureOut">
              <a:rPr lang="et-EE" smtClean="0"/>
              <a:t>18.09.2026</a:t>
            </a:fld>
            <a:endParaRPr lang="et-EE" dirty="0"/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71DB557-7D6F-4875-B06B-CBF4911AF355}" type="slidenum">
              <a:rPr lang="et-EE" smtClean="0"/>
              <a:t>‹#›</a:t>
            </a:fld>
            <a:endParaRPr lang="et-EE" dirty="0"/>
          </a:p>
        </p:txBody>
      </p:sp>
      <p:sp>
        <p:nvSpPr>
          <p:cNvPr id="26" name="Footer Placeholder 2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t-EE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õrdl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426" y="1463040"/>
            <a:ext cx="3886200" cy="509587"/>
          </a:xfrm>
        </p:spPr>
        <p:txBody>
          <a:bodyPr>
            <a:normAutofit/>
          </a:bodyPr>
          <a:lstStyle>
            <a:lvl1pPr marL="0" indent="0">
              <a:buNone/>
              <a:defRPr sz="2000" b="0" i="1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t-EE"/>
              <a:t>Muutke teksti laade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5"/>
          </p:nvPr>
        </p:nvSpPr>
        <p:spPr>
          <a:xfrm>
            <a:off x="4900613" y="1463040"/>
            <a:ext cx="3886200" cy="509587"/>
          </a:xfrm>
        </p:spPr>
        <p:txBody>
          <a:bodyPr>
            <a:normAutofit/>
          </a:bodyPr>
          <a:lstStyle>
            <a:lvl1pPr marL="0" indent="0">
              <a:buNone/>
              <a:defRPr sz="2000" b="0" i="1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t-EE"/>
              <a:t>Muutke teksti laade</a:t>
            </a:r>
          </a:p>
        </p:txBody>
      </p:sp>
      <p:sp>
        <p:nvSpPr>
          <p:cNvPr id="22" name="Content Placeholder 11"/>
          <p:cNvSpPr>
            <a:spLocks noGrp="1"/>
          </p:cNvSpPr>
          <p:nvPr>
            <p:ph sz="quarter" idx="14"/>
          </p:nvPr>
        </p:nvSpPr>
        <p:spPr>
          <a:xfrm>
            <a:off x="4900613" y="2011680"/>
            <a:ext cx="3886200" cy="373684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t-EE"/>
              <a:t>Muutke teksti laade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US" dirty="0"/>
          </a:p>
        </p:txBody>
      </p:sp>
      <p:sp>
        <p:nvSpPr>
          <p:cNvPr id="28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2011680"/>
            <a:ext cx="3886200" cy="373684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t-EE"/>
              <a:t>Muutke teksti laade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US" dirty="0"/>
          </a:p>
        </p:txBody>
      </p:sp>
      <p:sp>
        <p:nvSpPr>
          <p:cNvPr id="30" name="Title 2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Muutke tiitli laadi</a:t>
            </a:r>
            <a:endParaRPr lang="en-US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64A6F6DF-DA8C-4AEF-BFE6-E14BB6C0AE93}" type="datetimeFigureOut">
              <a:rPr lang="et-EE" smtClean="0"/>
              <a:t>18.09.2026</a:t>
            </a:fld>
            <a:endParaRPr lang="et-EE" dirty="0"/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E71DB557-7D6F-4875-B06B-CBF4911AF355}" type="slidenum">
              <a:rPr lang="et-EE" smtClean="0"/>
              <a:t>‹#›</a:t>
            </a:fld>
            <a:endParaRPr lang="et-EE" dirty="0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t-EE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inult pealki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6F6DF-DA8C-4AEF-BFE6-E14BB6C0AE93}" type="datetimeFigureOut">
              <a:rPr lang="et-EE" smtClean="0"/>
              <a:t>18.09.2026</a:t>
            </a:fld>
            <a:endParaRPr lang="et-EE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1DB557-7D6F-4875-B06B-CBF4911AF355}" type="slidenum">
              <a:rPr lang="et-EE" smtClean="0"/>
              <a:t>‹#›</a:t>
            </a:fld>
            <a:endParaRPr lang="et-EE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Muutke tiitli laadi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üh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6F6DF-DA8C-4AEF-BFE6-E14BB6C0AE93}" type="datetimeFigureOut">
              <a:rPr lang="et-EE" smtClean="0"/>
              <a:t>18.09.2026</a:t>
            </a:fld>
            <a:endParaRPr lang="et-EE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1DB557-7D6F-4875-B06B-CBF4911AF355}" type="slidenum">
              <a:rPr lang="et-EE" smtClean="0"/>
              <a:t>‹#›</a:t>
            </a:fld>
            <a:endParaRPr lang="et-EE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t-EE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Pealdiseg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0" y="5734050"/>
            <a:ext cx="9144000" cy="11239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2" name="Straight Connector 21"/>
          <p:cNvCxnSpPr/>
          <p:nvPr/>
        </p:nvCxnSpPr>
        <p:spPr>
          <a:xfrm>
            <a:off x="0" y="569595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2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Muutke tiitli laadi</a:t>
            </a:r>
            <a:endParaRPr lang="en-US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426" y="1463040"/>
            <a:ext cx="3381375" cy="3967162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 b="0" i="1" spc="0" baseline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t-EE"/>
              <a:t>Muutke teksti laade</a:t>
            </a:r>
          </a:p>
        </p:txBody>
      </p:sp>
      <p:sp>
        <p:nvSpPr>
          <p:cNvPr id="16" name="Content Placeholder 11"/>
          <p:cNvSpPr>
            <a:spLocks noGrp="1"/>
          </p:cNvSpPr>
          <p:nvPr>
            <p:ph sz="quarter" idx="14"/>
          </p:nvPr>
        </p:nvSpPr>
        <p:spPr>
          <a:xfrm>
            <a:off x="4105275" y="1463040"/>
            <a:ext cx="4681538" cy="396849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t-EE"/>
              <a:t>Muutke teksti laade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64A6F6DF-DA8C-4AEF-BFE6-E14BB6C0AE93}" type="datetimeFigureOut">
              <a:rPr lang="et-EE" smtClean="0"/>
              <a:t>18.09.2026</a:t>
            </a:fld>
            <a:endParaRPr lang="et-EE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71DB557-7D6F-4875-B06B-CBF4911AF355}" type="slidenum">
              <a:rPr lang="et-EE" smtClean="0"/>
              <a:t>‹#›</a:t>
            </a:fld>
            <a:endParaRPr lang="et-EE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t-EE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ldiallkirjaga p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229224" y="0"/>
            <a:ext cx="3914775" cy="5657850"/>
          </a:xfrm>
        </p:spPr>
        <p:txBody>
          <a:bodyPr anchor="ctr" anchorCtr="0"/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t-EE" dirty="0"/>
              <a:t>Pildi lisamiseks klõpsake ikooni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352426" y="1600199"/>
            <a:ext cx="4572000" cy="3593237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600" i="1">
                <a:solidFill>
                  <a:schemeClr val="tx1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t-EE"/>
              <a:t>Muutke teksti laade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5734050"/>
            <a:ext cx="9144000" cy="11239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569595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Placeholder 1"/>
          <p:cNvSpPr>
            <a:spLocks noGrp="1"/>
          </p:cNvSpPr>
          <p:nvPr>
            <p:ph type="title"/>
          </p:nvPr>
        </p:nvSpPr>
        <p:spPr>
          <a:xfrm>
            <a:off x="352425" y="275208"/>
            <a:ext cx="4572000" cy="132499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t-EE"/>
              <a:t>Muutke tiitli laadi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4A6F6DF-DA8C-4AEF-BFE6-E14BB6C0AE93}" type="datetimeFigureOut">
              <a:rPr lang="et-EE" smtClean="0"/>
              <a:t>18.09.2026</a:t>
            </a:fld>
            <a:endParaRPr lang="et-EE" dirty="0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71DB557-7D6F-4875-B06B-CBF4911AF355}" type="slidenum">
              <a:rPr lang="et-EE" smtClean="0"/>
              <a:t>‹#›</a:t>
            </a:fld>
            <a:endParaRPr lang="et-EE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t-EE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itel ja vertikaal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Muutke tiitli laadi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t-EE"/>
              <a:t>Muutke teksti laade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6F6DF-DA8C-4AEF-BFE6-E14BB6C0AE93}" type="datetimeFigureOut">
              <a:rPr lang="et-EE" smtClean="0"/>
              <a:t>18.09.2026</a:t>
            </a:fld>
            <a:endParaRPr lang="et-E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DB557-7D6F-4875-B06B-CBF4911AF355}" type="slidenum">
              <a:rPr lang="et-EE" smtClean="0"/>
              <a:t>‹#›</a:t>
            </a:fld>
            <a:endParaRPr lang="et-EE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altiitel ja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t-EE"/>
              <a:t>Muutke tiitli laadi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t-EE"/>
              <a:t>Muutke teksti laade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6F6DF-DA8C-4AEF-BFE6-E14BB6C0AE93}" type="datetimeFigureOut">
              <a:rPr lang="et-EE" smtClean="0"/>
              <a:t>18.09.2026</a:t>
            </a:fld>
            <a:endParaRPr lang="et-E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DB557-7D6F-4875-B06B-CBF4911AF355}" type="slidenum">
              <a:rPr lang="et-EE" smtClean="0"/>
              <a:t>‹#›</a:t>
            </a:fld>
            <a:endParaRPr lang="et-EE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2426" y="228600"/>
            <a:ext cx="768096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t-EE"/>
              <a:t>Muutke tiitli laadi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426" y="1463040"/>
            <a:ext cx="768096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t-EE"/>
              <a:t>Muutke teksti laade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2426" y="6543676"/>
            <a:ext cx="1466850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fld id="{64A6F6DF-DA8C-4AEF-BFE6-E14BB6C0AE93}" type="datetimeFigureOut">
              <a:rPr lang="et-EE" smtClean="0"/>
              <a:t>18.09.2026</a:t>
            </a:fld>
            <a:endParaRPr lang="et-E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09749" y="6543676"/>
            <a:ext cx="4086225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="1" i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endParaRPr lang="et-E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6700" y="6543676"/>
            <a:ext cx="876300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fld id="{E71DB557-7D6F-4875-B06B-CBF4911AF355}" type="slidenum">
              <a:rPr lang="et-EE" smtClean="0"/>
              <a:t>‹#›</a:t>
            </a:fld>
            <a:endParaRPr lang="et-EE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ts val="400"/>
        </a:spcBef>
        <a:buNone/>
        <a:defRPr sz="4000" b="0" kern="1200" cap="none" spc="0" baseline="0">
          <a:solidFill>
            <a:schemeClr val="tx1"/>
          </a:solidFill>
          <a:latin typeface="+mj-lt"/>
          <a:ea typeface="+mj-ea"/>
          <a:cs typeface="Tunga" pitchFamily="2"/>
        </a:defRPr>
      </a:lvl1pPr>
    </p:titleStyle>
    <p:bodyStyle>
      <a:lvl1pPr marL="0" indent="0" algn="l" defTabSz="914400" rtl="0" eaLnBrk="1" latinLnBrk="0" hangingPunct="1">
        <a:spcBef>
          <a:spcPts val="1200"/>
        </a:spcBef>
        <a:spcAft>
          <a:spcPts val="0"/>
        </a:spcAft>
        <a:buClr>
          <a:schemeClr val="accent5"/>
        </a:buClr>
        <a:buFont typeface="Arial" pitchFamily="34" charset="0"/>
        <a:buNone/>
        <a:defRPr sz="18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171450" indent="-171450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2pPr>
      <a:lvl3pPr marL="344488" indent="-165100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517525" indent="-169863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4pPr>
      <a:lvl5pPr marL="688975" indent="-173038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8686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06984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24358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40817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playlist?list=PL-rkrY9m3Yjy-a9-oMJTTPKE5_sCo-sc9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en.norden714.com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pealkiri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t-EE" dirty="0"/>
              <a:t>Indrek Luide</a:t>
            </a:r>
          </a:p>
          <a:p>
            <a:r>
              <a:rPr lang="et-EE" dirty="0"/>
              <a:t>2026</a:t>
            </a:r>
          </a:p>
        </p:txBody>
      </p:sp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sz="7200" dirty="0"/>
              <a:t>Eesti palvekoor</a:t>
            </a:r>
          </a:p>
        </p:txBody>
      </p:sp>
    </p:spTree>
    <p:extLst>
      <p:ext uri="{BB962C8B-B14F-4D97-AF65-F5344CB8AC3E}">
        <p14:creationId xmlns:p14="http://schemas.microsoft.com/office/powerpoint/2010/main" val="501209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u kohatäide 2"/>
          <p:cNvSpPr>
            <a:spLocks noGrp="1"/>
          </p:cNvSpPr>
          <p:nvPr>
            <p:ph sz="quarter" idx="13"/>
          </p:nvPr>
        </p:nvSpPr>
        <p:spPr>
          <a:xfrm>
            <a:off x="467544" y="201483"/>
            <a:ext cx="8229600" cy="6408712"/>
          </a:xfrm>
        </p:spPr>
        <p:txBody>
          <a:bodyPr/>
          <a:lstStyle/>
          <a:p>
            <a:pPr marL="0" indent="0">
              <a:buNone/>
            </a:pPr>
            <a:endParaRPr lang="et-EE" dirty="0"/>
          </a:p>
        </p:txBody>
      </p:sp>
      <p:sp>
        <p:nvSpPr>
          <p:cNvPr id="4" name="Ovaal 3"/>
          <p:cNvSpPr/>
          <p:nvPr/>
        </p:nvSpPr>
        <p:spPr>
          <a:xfrm>
            <a:off x="2555776" y="2222866"/>
            <a:ext cx="4032448" cy="24748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t-EE" sz="4800" b="1" dirty="0">
                <a:solidFill>
                  <a:srgbClr val="FFFF00"/>
                </a:solidFill>
              </a:rPr>
              <a:t>Palvekoor</a:t>
            </a:r>
            <a:endParaRPr lang="et-EE" sz="4000" b="1" dirty="0">
              <a:solidFill>
                <a:srgbClr val="FFFF00"/>
              </a:solidFill>
            </a:endParaRPr>
          </a:p>
          <a:p>
            <a:pPr algn="ctr"/>
            <a:r>
              <a:rPr lang="et-EE" sz="4400" b="1" dirty="0">
                <a:solidFill>
                  <a:srgbClr val="FFFF00"/>
                </a:solidFill>
              </a:rPr>
              <a:t>48</a:t>
            </a:r>
            <a:endParaRPr lang="et-EE" sz="4000" b="1" dirty="0">
              <a:solidFill>
                <a:srgbClr val="FFFF00"/>
              </a:solidFill>
            </a:endParaRPr>
          </a:p>
        </p:txBody>
      </p:sp>
      <p:sp>
        <p:nvSpPr>
          <p:cNvPr id="6" name="Ovaalne viiktekst 5"/>
          <p:cNvSpPr/>
          <p:nvPr/>
        </p:nvSpPr>
        <p:spPr>
          <a:xfrm>
            <a:off x="2251209" y="451779"/>
            <a:ext cx="1610575" cy="648072"/>
          </a:xfrm>
          <a:prstGeom prst="wedgeEllipseCallout">
            <a:avLst>
              <a:gd name="adj1" fmla="val 67081"/>
              <a:gd name="adj2" fmla="val 22924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t-EE" dirty="0"/>
              <a:t>Raplamaa</a:t>
            </a:r>
          </a:p>
          <a:p>
            <a:pPr algn="ctr"/>
            <a:r>
              <a:rPr lang="et-EE" dirty="0"/>
              <a:t>2</a:t>
            </a:r>
          </a:p>
        </p:txBody>
      </p:sp>
      <p:sp>
        <p:nvSpPr>
          <p:cNvPr id="7" name="Ovaalne viiktekst 6"/>
          <p:cNvSpPr/>
          <p:nvPr/>
        </p:nvSpPr>
        <p:spPr>
          <a:xfrm>
            <a:off x="3905047" y="312725"/>
            <a:ext cx="1747072" cy="648072"/>
          </a:xfrm>
          <a:prstGeom prst="wedgeEllipseCallout">
            <a:avLst>
              <a:gd name="adj1" fmla="val -7489"/>
              <a:gd name="adj2" fmla="val 24421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t-EE" dirty="0"/>
              <a:t>Järvamaa</a:t>
            </a:r>
          </a:p>
          <a:p>
            <a:pPr algn="ctr"/>
            <a:r>
              <a:rPr lang="et-EE" dirty="0"/>
              <a:t>2</a:t>
            </a:r>
          </a:p>
        </p:txBody>
      </p:sp>
      <p:sp>
        <p:nvSpPr>
          <p:cNvPr id="8" name="Ovaalne viiktekst 7"/>
          <p:cNvSpPr/>
          <p:nvPr/>
        </p:nvSpPr>
        <p:spPr>
          <a:xfrm>
            <a:off x="5652120" y="317637"/>
            <a:ext cx="1610727" cy="648072"/>
          </a:xfrm>
          <a:prstGeom prst="wedgeEllipseCallout">
            <a:avLst>
              <a:gd name="adj1" fmla="val -83919"/>
              <a:gd name="adj2" fmla="val 2506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t-EE" dirty="0"/>
              <a:t>Harjumaa6</a:t>
            </a:r>
          </a:p>
        </p:txBody>
      </p:sp>
      <p:sp>
        <p:nvSpPr>
          <p:cNvPr id="9" name="Ovaalne viiktekst 8"/>
          <p:cNvSpPr/>
          <p:nvPr/>
        </p:nvSpPr>
        <p:spPr>
          <a:xfrm>
            <a:off x="7262846" y="600618"/>
            <a:ext cx="1224136" cy="648072"/>
          </a:xfrm>
          <a:prstGeom prst="wedgeEllipseCallout">
            <a:avLst>
              <a:gd name="adj1" fmla="val -184940"/>
              <a:gd name="adj2" fmla="val 22497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t-EE" dirty="0"/>
              <a:t>Tallinn</a:t>
            </a:r>
          </a:p>
          <a:p>
            <a:pPr algn="ctr"/>
            <a:r>
              <a:rPr lang="et-EE" dirty="0"/>
              <a:t>8</a:t>
            </a:r>
          </a:p>
        </p:txBody>
      </p:sp>
      <p:sp>
        <p:nvSpPr>
          <p:cNvPr id="10" name="Ovaalne viiktekst 9"/>
          <p:cNvSpPr/>
          <p:nvPr/>
        </p:nvSpPr>
        <p:spPr>
          <a:xfrm>
            <a:off x="5652119" y="5474002"/>
            <a:ext cx="1610727" cy="723692"/>
          </a:xfrm>
          <a:prstGeom prst="wedgeEllipseCallout">
            <a:avLst>
              <a:gd name="adj1" fmla="val -55773"/>
              <a:gd name="adj2" fmla="val -17901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t-EE" dirty="0"/>
              <a:t>Põlvamaa</a:t>
            </a:r>
          </a:p>
          <a:p>
            <a:pPr algn="ctr"/>
            <a:r>
              <a:rPr lang="et-EE" dirty="0"/>
              <a:t>2</a:t>
            </a:r>
          </a:p>
        </p:txBody>
      </p:sp>
      <p:sp>
        <p:nvSpPr>
          <p:cNvPr id="11" name="Ovaalne viiktekst 10"/>
          <p:cNvSpPr/>
          <p:nvPr/>
        </p:nvSpPr>
        <p:spPr>
          <a:xfrm>
            <a:off x="6971125" y="1412777"/>
            <a:ext cx="1921355" cy="810090"/>
          </a:xfrm>
          <a:prstGeom prst="wedgeEllipseCallout">
            <a:avLst>
              <a:gd name="adj1" fmla="val -93545"/>
              <a:gd name="adj2" fmla="val 10669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t-EE" dirty="0"/>
              <a:t>Lääne-Viru</a:t>
            </a:r>
          </a:p>
          <a:p>
            <a:pPr algn="ctr"/>
            <a:r>
              <a:rPr lang="et-EE" dirty="0"/>
              <a:t>2</a:t>
            </a:r>
          </a:p>
        </p:txBody>
      </p:sp>
      <p:sp>
        <p:nvSpPr>
          <p:cNvPr id="12" name="Ovaalne viiktekst 11"/>
          <p:cNvSpPr/>
          <p:nvPr/>
        </p:nvSpPr>
        <p:spPr>
          <a:xfrm>
            <a:off x="7164288" y="3573016"/>
            <a:ext cx="1872208" cy="850955"/>
          </a:xfrm>
          <a:prstGeom prst="wedgeEllipseCallout">
            <a:avLst>
              <a:gd name="adj1" fmla="val -83256"/>
              <a:gd name="adj2" fmla="val -4012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t-EE" dirty="0"/>
              <a:t>Jõgevamaa</a:t>
            </a:r>
          </a:p>
          <a:p>
            <a:pPr algn="ctr"/>
            <a:r>
              <a:rPr lang="et-EE" dirty="0"/>
              <a:t>2</a:t>
            </a:r>
          </a:p>
        </p:txBody>
      </p:sp>
      <p:sp>
        <p:nvSpPr>
          <p:cNvPr id="13" name="Ovaalne viiktekst 12"/>
          <p:cNvSpPr/>
          <p:nvPr/>
        </p:nvSpPr>
        <p:spPr>
          <a:xfrm>
            <a:off x="3995936" y="5798038"/>
            <a:ext cx="1656184" cy="799313"/>
          </a:xfrm>
          <a:prstGeom prst="wedgeEllipseCallout">
            <a:avLst>
              <a:gd name="adj1" fmla="val -14484"/>
              <a:gd name="adj2" fmla="val -1882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t-EE" dirty="0"/>
              <a:t>Võrumaa</a:t>
            </a:r>
          </a:p>
          <a:p>
            <a:pPr algn="ctr"/>
            <a:r>
              <a:rPr lang="et-EE" dirty="0"/>
              <a:t>2</a:t>
            </a:r>
          </a:p>
        </p:txBody>
      </p:sp>
      <p:sp>
        <p:nvSpPr>
          <p:cNvPr id="14" name="Ovaalne viiktekst 13"/>
          <p:cNvSpPr/>
          <p:nvPr/>
        </p:nvSpPr>
        <p:spPr>
          <a:xfrm>
            <a:off x="2339752" y="5661248"/>
            <a:ext cx="1656184" cy="864096"/>
          </a:xfrm>
          <a:prstGeom prst="wedgeEllipseCallout">
            <a:avLst>
              <a:gd name="adj1" fmla="val 29182"/>
              <a:gd name="adj2" fmla="val -1764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t-EE" dirty="0"/>
              <a:t>Valgamaa</a:t>
            </a:r>
          </a:p>
          <a:p>
            <a:pPr algn="ctr"/>
            <a:r>
              <a:rPr lang="et-EE" dirty="0"/>
              <a:t>2</a:t>
            </a:r>
          </a:p>
        </p:txBody>
      </p:sp>
      <p:sp>
        <p:nvSpPr>
          <p:cNvPr id="15" name="Ovaalne viiktekst 14"/>
          <p:cNvSpPr/>
          <p:nvPr/>
        </p:nvSpPr>
        <p:spPr>
          <a:xfrm>
            <a:off x="611560" y="5125526"/>
            <a:ext cx="1872209" cy="859757"/>
          </a:xfrm>
          <a:prstGeom prst="wedgeEllipseCallout">
            <a:avLst>
              <a:gd name="adj1" fmla="val 80897"/>
              <a:gd name="adj2" fmla="val -14707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t-EE" dirty="0"/>
              <a:t>Viljandimaa</a:t>
            </a:r>
          </a:p>
          <a:p>
            <a:pPr algn="ctr"/>
            <a:r>
              <a:rPr lang="et-EE" dirty="0"/>
              <a:t>2</a:t>
            </a:r>
          </a:p>
        </p:txBody>
      </p:sp>
      <p:sp>
        <p:nvSpPr>
          <p:cNvPr id="16" name="Ovaalne viiktekst 15"/>
          <p:cNvSpPr/>
          <p:nvPr/>
        </p:nvSpPr>
        <p:spPr>
          <a:xfrm>
            <a:off x="107504" y="3010657"/>
            <a:ext cx="1764196" cy="765242"/>
          </a:xfrm>
          <a:prstGeom prst="wedgeEllipseCallout">
            <a:avLst>
              <a:gd name="adj1" fmla="val 90749"/>
              <a:gd name="adj2" fmla="val -1673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t-EE" dirty="0"/>
              <a:t>Läänemaa</a:t>
            </a:r>
          </a:p>
          <a:p>
            <a:pPr algn="ctr"/>
            <a:r>
              <a:rPr lang="et-EE" dirty="0"/>
              <a:t>2</a:t>
            </a:r>
          </a:p>
        </p:txBody>
      </p:sp>
      <p:sp>
        <p:nvSpPr>
          <p:cNvPr id="17" name="Ovaalne viiktekst 16"/>
          <p:cNvSpPr/>
          <p:nvPr/>
        </p:nvSpPr>
        <p:spPr>
          <a:xfrm>
            <a:off x="323528" y="1844824"/>
            <a:ext cx="1656184" cy="756084"/>
          </a:xfrm>
          <a:prstGeom prst="wedgeEllipseCallout">
            <a:avLst>
              <a:gd name="adj1" fmla="val 115080"/>
              <a:gd name="adj2" fmla="val 5883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t-EE" dirty="0"/>
              <a:t>Saaremaa</a:t>
            </a:r>
          </a:p>
          <a:p>
            <a:pPr algn="ctr"/>
            <a:r>
              <a:rPr lang="et-EE" dirty="0"/>
              <a:t>2</a:t>
            </a:r>
          </a:p>
        </p:txBody>
      </p:sp>
      <p:sp>
        <p:nvSpPr>
          <p:cNvPr id="18" name="Ovaalne viiktekst 17"/>
          <p:cNvSpPr/>
          <p:nvPr/>
        </p:nvSpPr>
        <p:spPr>
          <a:xfrm>
            <a:off x="840725" y="924654"/>
            <a:ext cx="1410483" cy="648072"/>
          </a:xfrm>
          <a:prstGeom prst="wedgeEllipseCallout">
            <a:avLst>
              <a:gd name="adj1" fmla="val 140118"/>
              <a:gd name="adj2" fmla="val 18007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t-EE" dirty="0"/>
              <a:t>Hiiumaa</a:t>
            </a:r>
          </a:p>
          <a:p>
            <a:pPr algn="ctr"/>
            <a:r>
              <a:rPr lang="et-EE" dirty="0"/>
              <a:t>2</a:t>
            </a:r>
          </a:p>
        </p:txBody>
      </p:sp>
      <p:sp>
        <p:nvSpPr>
          <p:cNvPr id="19" name="Ovaalne viiktekst 18"/>
          <p:cNvSpPr/>
          <p:nvPr/>
        </p:nvSpPr>
        <p:spPr>
          <a:xfrm>
            <a:off x="6971125" y="4697670"/>
            <a:ext cx="1644797" cy="857733"/>
          </a:xfrm>
          <a:prstGeom prst="wedgeEllipseCallout">
            <a:avLst>
              <a:gd name="adj1" fmla="val -94228"/>
              <a:gd name="adj2" fmla="val -11650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t-EE" dirty="0"/>
              <a:t>Tartumaa</a:t>
            </a:r>
          </a:p>
          <a:p>
            <a:pPr algn="ctr"/>
            <a:r>
              <a:rPr lang="et-EE" dirty="0"/>
              <a:t>6</a:t>
            </a:r>
          </a:p>
        </p:txBody>
      </p:sp>
      <p:sp>
        <p:nvSpPr>
          <p:cNvPr id="20" name="Ovaalne viiktekst 19"/>
          <p:cNvSpPr/>
          <p:nvPr/>
        </p:nvSpPr>
        <p:spPr>
          <a:xfrm>
            <a:off x="7491326" y="2600908"/>
            <a:ext cx="1401154" cy="781384"/>
          </a:xfrm>
          <a:prstGeom prst="wedgeEllipseCallout">
            <a:avLst>
              <a:gd name="adj1" fmla="val -122529"/>
              <a:gd name="adj2" fmla="val 1228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t-EE" dirty="0"/>
              <a:t>Ida-Viru</a:t>
            </a:r>
          </a:p>
          <a:p>
            <a:pPr algn="ctr"/>
            <a:r>
              <a:rPr lang="et-EE" dirty="0"/>
              <a:t>2</a:t>
            </a:r>
          </a:p>
        </p:txBody>
      </p:sp>
      <p:sp>
        <p:nvSpPr>
          <p:cNvPr id="21" name="Ovaalne viiktekst 20"/>
          <p:cNvSpPr/>
          <p:nvPr/>
        </p:nvSpPr>
        <p:spPr>
          <a:xfrm>
            <a:off x="467544" y="4058726"/>
            <a:ext cx="1656184" cy="810433"/>
          </a:xfrm>
          <a:prstGeom prst="wedgeEllipseCallout">
            <a:avLst>
              <a:gd name="adj1" fmla="val 82357"/>
              <a:gd name="adj2" fmla="val -8204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t-EE" dirty="0"/>
              <a:t>Pärnumaa</a:t>
            </a:r>
          </a:p>
          <a:p>
            <a:pPr algn="ctr"/>
            <a:r>
              <a:rPr lang="et-EE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475611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Ovaal 47"/>
          <p:cNvSpPr/>
          <p:nvPr/>
        </p:nvSpPr>
        <p:spPr>
          <a:xfrm>
            <a:off x="6588224" y="228600"/>
            <a:ext cx="1872207" cy="12468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t-EE" sz="2000" b="1" dirty="0"/>
              <a:t>Palvekoor</a:t>
            </a:r>
            <a:endParaRPr lang="et-EE" b="1" dirty="0"/>
          </a:p>
        </p:txBody>
      </p:sp>
      <p:sp>
        <p:nvSpPr>
          <p:cNvPr id="61" name="Sisu kohatäide 60"/>
          <p:cNvSpPr>
            <a:spLocks noGrp="1"/>
          </p:cNvSpPr>
          <p:nvPr>
            <p:ph sz="quarter" idx="14"/>
          </p:nvPr>
        </p:nvSpPr>
        <p:spPr>
          <a:xfrm>
            <a:off x="3923928" y="1463040"/>
            <a:ext cx="4863456" cy="5206320"/>
          </a:xfrm>
        </p:spPr>
        <p:txBody>
          <a:bodyPr>
            <a:normAutofit/>
          </a:bodyPr>
          <a:lstStyle/>
          <a:p>
            <a:r>
              <a:rPr lang="et-EE" sz="1800" dirty="0"/>
              <a:t>Lk 11:1 Ja sündis, kui Jeesus oli ühes paigas palvetamas, et kohe, kui ta oli lõpetanud, ütles üks ta jüngreid talle: «Issand, õpeta meidki palvetama, nõnda nagu Johannes õpetas oma jüngreid!»</a:t>
            </a:r>
          </a:p>
          <a:p>
            <a:r>
              <a:rPr lang="et-EE" sz="1800" dirty="0" err="1"/>
              <a:t>Mt</a:t>
            </a:r>
            <a:r>
              <a:rPr lang="et-EE" sz="1800" dirty="0"/>
              <a:t> 9:37 Siis ta ütles oma jüngritele: «Lõikust on palju, töötegijaid aga vähe. 38 Paluge siis lõikuse Issandat, et ta saadaks töötegijaid välja oma lõikusele!»</a:t>
            </a:r>
          </a:p>
          <a:p>
            <a:r>
              <a:rPr lang="da-DK" sz="1800" dirty="0"/>
              <a:t>1Ts 5:17 palvetage lakkamatult</a:t>
            </a:r>
            <a:endParaRPr lang="et-EE" sz="1800" dirty="0"/>
          </a:p>
          <a:p>
            <a:r>
              <a:rPr lang="fi-FI" sz="1800" dirty="0" err="1"/>
              <a:t>Mt</a:t>
            </a:r>
            <a:r>
              <a:rPr lang="fi-FI" sz="1800" dirty="0"/>
              <a:t> 26:41 </a:t>
            </a:r>
            <a:r>
              <a:rPr lang="et-EE" sz="1800" dirty="0"/>
              <a:t>Valvake</a:t>
            </a:r>
            <a:r>
              <a:rPr lang="fi-FI" sz="1800" dirty="0"/>
              <a:t> ja </a:t>
            </a:r>
            <a:r>
              <a:rPr lang="fi-FI" sz="1800" dirty="0" err="1"/>
              <a:t>palvetage</a:t>
            </a:r>
            <a:r>
              <a:rPr lang="fi-FI" sz="1800" dirty="0"/>
              <a:t>, et te ei </a:t>
            </a:r>
            <a:r>
              <a:rPr lang="fi-FI" sz="1800" dirty="0" err="1"/>
              <a:t>satuks</a:t>
            </a:r>
            <a:r>
              <a:rPr lang="fi-FI" sz="1800" dirty="0"/>
              <a:t> </a:t>
            </a:r>
            <a:r>
              <a:rPr lang="fi-FI" sz="1800" dirty="0" err="1"/>
              <a:t>kiusatusse</a:t>
            </a:r>
            <a:r>
              <a:rPr lang="fi-FI" sz="1800" dirty="0"/>
              <a:t>! </a:t>
            </a:r>
            <a:r>
              <a:rPr lang="fi-FI" sz="1800" dirty="0" err="1"/>
              <a:t>Vaim</a:t>
            </a:r>
            <a:r>
              <a:rPr lang="fi-FI" sz="1800" dirty="0"/>
              <a:t> on </a:t>
            </a:r>
            <a:r>
              <a:rPr lang="fi-FI" sz="1800" dirty="0" err="1"/>
              <a:t>küll</a:t>
            </a:r>
            <a:r>
              <a:rPr lang="fi-FI" sz="1800" dirty="0"/>
              <a:t> valmis, </a:t>
            </a:r>
            <a:r>
              <a:rPr lang="fi-FI" sz="1800" dirty="0" err="1"/>
              <a:t>aga</a:t>
            </a:r>
            <a:r>
              <a:rPr lang="fi-FI" sz="1800" dirty="0"/>
              <a:t> liha on </a:t>
            </a:r>
            <a:r>
              <a:rPr lang="fi-FI" sz="1800" dirty="0" err="1"/>
              <a:t>nõder</a:t>
            </a:r>
            <a:r>
              <a:rPr lang="fi-FI" sz="1800" dirty="0"/>
              <a:t>.»</a:t>
            </a:r>
            <a:endParaRPr lang="et-EE" sz="1800" dirty="0"/>
          </a:p>
          <a:p>
            <a:r>
              <a:rPr lang="fi-FI" sz="1800" dirty="0" err="1"/>
              <a:t>Mt</a:t>
            </a:r>
            <a:r>
              <a:rPr lang="fi-FI" sz="1800" dirty="0"/>
              <a:t> 17:21 [</a:t>
            </a:r>
            <a:r>
              <a:rPr lang="fi-FI" sz="1800" dirty="0" err="1"/>
              <a:t>See</a:t>
            </a:r>
            <a:r>
              <a:rPr lang="fi-FI" sz="1800" dirty="0"/>
              <a:t> </a:t>
            </a:r>
            <a:r>
              <a:rPr lang="fi-FI" sz="1800" dirty="0" err="1"/>
              <a:t>tõug</a:t>
            </a:r>
            <a:r>
              <a:rPr lang="fi-FI" sz="1800" dirty="0"/>
              <a:t> ei </a:t>
            </a:r>
            <a:r>
              <a:rPr lang="fi-FI" sz="1800" dirty="0" err="1"/>
              <a:t>lähe</a:t>
            </a:r>
            <a:r>
              <a:rPr lang="fi-FI" sz="1800" dirty="0"/>
              <a:t> </a:t>
            </a:r>
            <a:r>
              <a:rPr lang="fi-FI" sz="1800" dirty="0" err="1"/>
              <a:t>välja</a:t>
            </a:r>
            <a:r>
              <a:rPr lang="fi-FI" sz="1800" dirty="0"/>
              <a:t> </a:t>
            </a:r>
            <a:r>
              <a:rPr lang="fi-FI" sz="1800" dirty="0" err="1"/>
              <a:t>millegi</a:t>
            </a:r>
            <a:r>
              <a:rPr lang="fi-FI" sz="1800" dirty="0"/>
              <a:t> muu </a:t>
            </a:r>
            <a:r>
              <a:rPr lang="fi-FI" sz="1800" dirty="0" err="1"/>
              <a:t>kui</a:t>
            </a:r>
            <a:r>
              <a:rPr lang="fi-FI" sz="1800" dirty="0"/>
              <a:t> </a:t>
            </a:r>
            <a:r>
              <a:rPr lang="fi-FI" sz="1800" dirty="0" err="1"/>
              <a:t>palve</a:t>
            </a:r>
            <a:r>
              <a:rPr lang="fi-FI" sz="1800" dirty="0"/>
              <a:t> ja </a:t>
            </a:r>
            <a:r>
              <a:rPr lang="fi-FI" sz="1800" dirty="0" err="1"/>
              <a:t>paastumisega</a:t>
            </a:r>
            <a:r>
              <a:rPr lang="fi-FI" sz="1800" dirty="0"/>
              <a:t>.]»</a:t>
            </a:r>
          </a:p>
        </p:txBody>
      </p:sp>
      <p:sp>
        <p:nvSpPr>
          <p:cNvPr id="59" name="Sisu kohatäide 58"/>
          <p:cNvSpPr>
            <a:spLocks noGrp="1"/>
          </p:cNvSpPr>
          <p:nvPr>
            <p:ph sz="quarter" idx="13"/>
          </p:nvPr>
        </p:nvSpPr>
        <p:spPr>
          <a:xfrm>
            <a:off x="152798" y="1509142"/>
            <a:ext cx="3744416" cy="4656162"/>
          </a:xfrm>
        </p:spPr>
        <p:txBody>
          <a:bodyPr>
            <a:normAutofit/>
          </a:bodyPr>
          <a:lstStyle/>
          <a:p>
            <a:r>
              <a:rPr lang="et-EE" sz="2000" b="1" dirty="0"/>
              <a:t>Palve on kõige efektiivsem viis kõrvaldada takistusi. Nii palju kui palvetatakse, on võimalus võita maailm.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t-EE" sz="2000" b="1" dirty="0"/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t-EE" sz="2000" b="1" dirty="0"/>
          </a:p>
          <a:p>
            <a:r>
              <a:rPr lang="et-EE" sz="1800" dirty="0" err="1"/>
              <a:t>Mt</a:t>
            </a:r>
            <a:r>
              <a:rPr lang="et-EE" sz="1800" dirty="0"/>
              <a:t> 26:40 Ja Jeesus tuli jüngrite juurde ja leidis nad magamast ning ütles Peetrusele: «Niisiis te ei jaksanud </a:t>
            </a:r>
            <a:r>
              <a:rPr lang="et-EE" sz="1800" b="1" dirty="0">
                <a:solidFill>
                  <a:srgbClr val="FF0000"/>
                </a:solidFill>
              </a:rPr>
              <a:t>ühtainustki tundi </a:t>
            </a:r>
            <a:r>
              <a:rPr lang="et-EE" sz="1800" dirty="0"/>
              <a:t>koos minuga valvata? 41 Valvake ja palvetage, et te ei satuks kiusatusse! Vaim on küll valmis, aga liha on nõder.»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t-EE" sz="2000" b="1" dirty="0"/>
          </a:p>
        </p:txBody>
      </p:sp>
      <p:sp>
        <p:nvSpPr>
          <p:cNvPr id="60" name="Pealkiri 59"/>
          <p:cNvSpPr>
            <a:spLocks noGrp="1"/>
          </p:cNvSpPr>
          <p:nvPr>
            <p:ph type="title"/>
          </p:nvPr>
        </p:nvSpPr>
        <p:spPr>
          <a:xfrm>
            <a:off x="323528" y="228600"/>
            <a:ext cx="5904656" cy="1066800"/>
          </a:xfrm>
        </p:spPr>
        <p:txBody>
          <a:bodyPr/>
          <a:lstStyle/>
          <a:p>
            <a:pPr algn="ctr"/>
            <a:r>
              <a:rPr lang="et-EE" sz="6000" dirty="0"/>
              <a:t>Põhimõtted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536295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Ovaal 47"/>
          <p:cNvSpPr/>
          <p:nvPr/>
        </p:nvSpPr>
        <p:spPr>
          <a:xfrm>
            <a:off x="935595" y="332656"/>
            <a:ext cx="1980221" cy="18722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t-EE" dirty="0"/>
              <a:t>Palvekoor</a:t>
            </a:r>
          </a:p>
        </p:txBody>
      </p:sp>
      <p:sp>
        <p:nvSpPr>
          <p:cNvPr id="4" name="Sisu kohatäide 3"/>
          <p:cNvSpPr>
            <a:spLocks noGrp="1"/>
          </p:cNvSpPr>
          <p:nvPr>
            <p:ph sz="quarter" idx="14"/>
          </p:nvPr>
        </p:nvSpPr>
        <p:spPr>
          <a:xfrm>
            <a:off x="4499992" y="1463040"/>
            <a:ext cx="4287392" cy="4288536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t-EE" sz="2400" dirty="0"/>
              <a:t>Asutada </a:t>
            </a:r>
            <a:r>
              <a:rPr lang="et-EE" sz="2800" b="1" dirty="0">
                <a:solidFill>
                  <a:srgbClr val="FFFF00"/>
                </a:solidFill>
              </a:rPr>
              <a:t>PALVEKOOL</a:t>
            </a:r>
            <a:r>
              <a:rPr lang="et-EE" sz="2400" dirty="0"/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t-EE" sz="2400" dirty="0"/>
              <a:t>Paikkonna kristlastena koguneda periooditi ühiselt palvetama. Üleskutse loosungi all: </a:t>
            </a:r>
          </a:p>
          <a:p>
            <a:pPr algn="ctr"/>
            <a:r>
              <a:rPr lang="et-EE" sz="2800" b="1" dirty="0">
                <a:solidFill>
                  <a:srgbClr val="FFFF00"/>
                </a:solidFill>
              </a:rPr>
              <a:t>EESTI KRISTUSELE</a:t>
            </a:r>
            <a:r>
              <a:rPr lang="et-EE" sz="2400" dirty="0"/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t-EE" sz="2400" dirty="0"/>
              <a:t>Maakondade ülene </a:t>
            </a:r>
            <a:r>
              <a:rPr lang="et-EE" sz="2800" b="1" dirty="0">
                <a:solidFill>
                  <a:srgbClr val="FFFF00"/>
                </a:solidFill>
              </a:rPr>
              <a:t>palvevõrgustik</a:t>
            </a:r>
            <a:r>
              <a:rPr lang="et-EE" sz="2400" dirty="0"/>
              <a:t>.</a:t>
            </a:r>
          </a:p>
          <a:p>
            <a:pPr marL="342900" indent="-342900">
              <a:buFont typeface="+mj-lt"/>
              <a:buAutoNum type="arabicPeriod"/>
            </a:pPr>
            <a:endParaRPr lang="et-EE" sz="2400" dirty="0"/>
          </a:p>
        </p:txBody>
      </p:sp>
      <p:pic>
        <p:nvPicPr>
          <p:cNvPr id="5" name="Sisu kohatäide 4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088" y="4112419"/>
            <a:ext cx="3022600" cy="762000"/>
          </a:xfrm>
        </p:spPr>
      </p:pic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3275856" y="228600"/>
            <a:ext cx="5616624" cy="1066800"/>
          </a:xfrm>
        </p:spPr>
        <p:txBody>
          <a:bodyPr/>
          <a:lstStyle/>
          <a:p>
            <a:pPr algn="ctr"/>
            <a:r>
              <a:rPr lang="et-EE" sz="6000" dirty="0"/>
              <a:t>Tegevus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872110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Ovaal 47"/>
          <p:cNvSpPr/>
          <p:nvPr/>
        </p:nvSpPr>
        <p:spPr>
          <a:xfrm>
            <a:off x="646199" y="440912"/>
            <a:ext cx="1692189" cy="11303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t-EE" dirty="0"/>
              <a:t>Palvekoor</a:t>
            </a:r>
          </a:p>
        </p:txBody>
      </p:sp>
      <p:sp>
        <p:nvSpPr>
          <p:cNvPr id="4" name="Sisu kohatäide 3"/>
          <p:cNvSpPr>
            <a:spLocks noGrp="1"/>
          </p:cNvSpPr>
          <p:nvPr>
            <p:ph sz="quarter" idx="14"/>
          </p:nvPr>
        </p:nvSpPr>
        <p:spPr>
          <a:xfrm>
            <a:off x="4901184" y="1463040"/>
            <a:ext cx="3886200" cy="4990296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t-EE" sz="2000" b="1" dirty="0"/>
              <a:t>Igast maakonnast leida </a:t>
            </a:r>
            <a:r>
              <a:rPr lang="et-EE" sz="2800" b="1" dirty="0">
                <a:solidFill>
                  <a:srgbClr val="FFFF00"/>
                </a:solidFill>
              </a:rPr>
              <a:t>2-6</a:t>
            </a:r>
            <a:r>
              <a:rPr lang="et-EE" sz="2000" b="1" dirty="0"/>
              <a:t> isikut, kes soovib pühenduda palvetööle, seda valdkonda õppides, jagades, julgustades.</a:t>
            </a:r>
          </a:p>
          <a:p>
            <a:pPr marL="342900" indent="-342900">
              <a:buFont typeface="+mj-lt"/>
              <a:buAutoNum type="arabicPeriod"/>
            </a:pPr>
            <a:r>
              <a:rPr lang="et-EE" sz="2000" b="1" dirty="0"/>
              <a:t>1 kord aastas toimub </a:t>
            </a:r>
            <a:r>
              <a:rPr lang="et-EE" sz="2400" b="1" dirty="0">
                <a:solidFill>
                  <a:srgbClr val="FFFF00"/>
                </a:solidFill>
              </a:rPr>
              <a:t>PALVEKOORI</a:t>
            </a:r>
            <a:r>
              <a:rPr lang="et-EE" sz="2000" b="1" dirty="0"/>
              <a:t> täienduskoolitus.</a:t>
            </a:r>
          </a:p>
          <a:p>
            <a:pPr marL="342900" indent="-342900">
              <a:buFont typeface="+mj-lt"/>
              <a:buAutoNum type="arabicPeriod"/>
            </a:pPr>
            <a:r>
              <a:rPr lang="et-EE" sz="2000" b="1" dirty="0"/>
              <a:t>Kogudused on valmis teatud piirkonnas kogunema palveks, palvekoolituseks, et selle </a:t>
            </a:r>
            <a:r>
              <a:rPr lang="et-EE" sz="2000" b="1"/>
              <a:t>läbi võita </a:t>
            </a:r>
            <a:r>
              <a:rPr lang="et-EE" sz="2000" b="1" dirty="0"/>
              <a:t>seda maad Kristusele.</a:t>
            </a:r>
          </a:p>
        </p:txBody>
      </p:sp>
      <p:pic>
        <p:nvPicPr>
          <p:cNvPr id="5" name="Sisu kohatäide 4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8" y="2569750"/>
            <a:ext cx="3096592" cy="3065626"/>
          </a:xfrm>
        </p:spPr>
      </p:pic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3275856" y="228600"/>
            <a:ext cx="5616624" cy="1066800"/>
          </a:xfrm>
        </p:spPr>
        <p:txBody>
          <a:bodyPr/>
          <a:lstStyle/>
          <a:p>
            <a:pPr algn="ctr"/>
            <a:r>
              <a:rPr lang="et-EE" sz="6000" dirty="0"/>
              <a:t>Ülesanded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4264843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u kohatäide 1">
            <a:extLst>
              <a:ext uri="{FF2B5EF4-FFF2-40B4-BE49-F238E27FC236}">
                <a16:creationId xmlns:a16="http://schemas.microsoft.com/office/drawing/2014/main" id="{CD883A44-92AE-C796-66F2-E3D96AAE858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t-EE" dirty="0"/>
              <a:t>Island 4-6.09.2025 </a:t>
            </a:r>
          </a:p>
          <a:p>
            <a:r>
              <a:rPr lang="et-EE" dirty="0">
                <a:hlinkClick r:id="rId3"/>
              </a:rPr>
              <a:t>https://www.youtube.com/playlist?list=PL-rkrY9m3Yjy-a9-oMJTTPKE5_sCo-sc9</a:t>
            </a:r>
            <a:endParaRPr lang="et-EE" dirty="0"/>
          </a:p>
          <a:p>
            <a:endParaRPr lang="et-EE" dirty="0"/>
          </a:p>
          <a:p>
            <a:r>
              <a:rPr lang="et-EE" dirty="0"/>
              <a:t>Tallinn, Eesti 3-5.09.2026</a:t>
            </a:r>
            <a:br>
              <a:rPr lang="et-EE" dirty="0"/>
            </a:br>
            <a:r>
              <a:rPr lang="et-EE" dirty="0"/>
              <a:t>EMK Tallinna kirikus.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FB64090D-7FFE-EB8E-8D83-132F43FA730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t-EE" dirty="0">
                <a:hlinkClick r:id="rId4"/>
              </a:rPr>
              <a:t>https://en.norden714.com/</a:t>
            </a:r>
            <a:r>
              <a:rPr lang="et-EE" dirty="0"/>
              <a:t> </a:t>
            </a:r>
          </a:p>
          <a:p>
            <a:endParaRPr lang="et-EE" dirty="0"/>
          </a:p>
          <a:p>
            <a:r>
              <a:rPr lang="et-EE" dirty="0"/>
              <a:t>3-5.01-2026 Nordic palvekonverents Rootsis, </a:t>
            </a:r>
            <a:r>
              <a:rPr lang="et-EE" dirty="0" err="1"/>
              <a:t>Ljungskile</a:t>
            </a:r>
            <a:r>
              <a:rPr lang="et-EE" dirty="0"/>
              <a:t>. https://en.norden714.com/post/ljungskile-2026-nordic-prayer-conference-2-4-jan</a:t>
            </a:r>
          </a:p>
          <a:p>
            <a:r>
              <a:rPr lang="et-EE" dirty="0"/>
              <a:t>September-oktoober 2026 põhjamaade palvekonverents Eestis.</a:t>
            </a:r>
          </a:p>
          <a:p>
            <a:endParaRPr lang="et-EE" dirty="0"/>
          </a:p>
        </p:txBody>
      </p:sp>
      <p:sp>
        <p:nvSpPr>
          <p:cNvPr id="4" name="Pealkiri 3">
            <a:extLst>
              <a:ext uri="{FF2B5EF4-FFF2-40B4-BE49-F238E27FC236}">
                <a16:creationId xmlns:a16="http://schemas.microsoft.com/office/drawing/2014/main" id="{37F1A837-B75A-6428-352B-375A4AAAE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Nordic 7:14</a:t>
            </a:r>
          </a:p>
        </p:txBody>
      </p:sp>
    </p:spTree>
    <p:extLst>
      <p:ext uri="{BB962C8B-B14F-4D97-AF65-F5344CB8AC3E}">
        <p14:creationId xmlns:p14="http://schemas.microsoft.com/office/powerpoint/2010/main" val="13866853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u kohatäide 1">
            <a:extLst>
              <a:ext uri="{FF2B5EF4-FFF2-40B4-BE49-F238E27FC236}">
                <a16:creationId xmlns:a16="http://schemas.microsoft.com/office/drawing/2014/main" id="{25953203-69C4-464C-6100-1DC15F6FE67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t-EE"/>
          </a:p>
        </p:txBody>
      </p:sp>
      <p:pic>
        <p:nvPicPr>
          <p:cNvPr id="6" name="Sisu kohatäide 5" descr="Pilt, millel on kujutatud tekst, Mobiiltelefon, kuvatõmmis, Mobiilseade&#10;&#10;Tehisintellekti genereeritud sisu võib olla ebatõene.">
            <a:extLst>
              <a:ext uri="{FF2B5EF4-FFF2-40B4-BE49-F238E27FC236}">
                <a16:creationId xmlns:a16="http://schemas.microsoft.com/office/drawing/2014/main" id="{9FCB71D1-E2CA-D53C-E608-586FF17340A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" y="2312194"/>
            <a:ext cx="3886200" cy="2590800"/>
          </a:xfrm>
        </p:spPr>
      </p:pic>
      <p:sp>
        <p:nvSpPr>
          <p:cNvPr id="4" name="Pealkiri 3">
            <a:extLst>
              <a:ext uri="{FF2B5EF4-FFF2-40B4-BE49-F238E27FC236}">
                <a16:creationId xmlns:a16="http://schemas.microsoft.com/office/drawing/2014/main" id="{592E8366-0F3D-039C-7746-3165E149F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/>
              <a:t>Daanieli</a:t>
            </a:r>
            <a:r>
              <a:rPr lang="et-EE" dirty="0"/>
              <a:t> palve – 21 päeva</a:t>
            </a:r>
          </a:p>
        </p:txBody>
      </p:sp>
    </p:spTree>
    <p:extLst>
      <p:ext uri="{BB962C8B-B14F-4D97-AF65-F5344CB8AC3E}">
        <p14:creationId xmlns:p14="http://schemas.microsoft.com/office/powerpoint/2010/main" val="40621067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alkiri 3">
            <a:extLst>
              <a:ext uri="{FF2B5EF4-FFF2-40B4-BE49-F238E27FC236}">
                <a16:creationId xmlns:a16="http://schemas.microsoft.com/office/drawing/2014/main" id="{0C386ADE-F3BB-E7D9-D66D-0C82ED9A5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426" y="228600"/>
            <a:ext cx="7680960" cy="1066800"/>
          </a:xfrm>
        </p:spPr>
        <p:txBody>
          <a:bodyPr anchor="b">
            <a:normAutofit/>
          </a:bodyPr>
          <a:lstStyle/>
          <a:p>
            <a:r>
              <a:rPr lang="et-EE" dirty="0"/>
              <a:t>7 MÄGE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34A3AB2A-1A4B-5B94-C942-3E05856D43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2426" y="1463040"/>
            <a:ext cx="3381375" cy="3967162"/>
          </a:xfrm>
        </p:spPr>
        <p:txBody>
          <a:bodyPr>
            <a:normAutofit/>
          </a:bodyPr>
          <a:lstStyle/>
          <a:p>
            <a:r>
              <a:rPr lang="et-EE" b="1" dirty="0"/>
              <a:t>Põhineb ühiskonnas olevale 7 mäele: Perekond, Valitsus, Äri (majandus), Meedia, Haridus, Kultuur ja Kogudus.</a:t>
            </a:r>
            <a:endParaRPr lang="et-EE" dirty="0"/>
          </a:p>
          <a:p>
            <a:r>
              <a:rPr lang="et-EE" dirty="0" err="1"/>
              <a:t>Js</a:t>
            </a:r>
            <a:r>
              <a:rPr lang="et-EE" dirty="0"/>
              <a:t> 2:2</a:t>
            </a:r>
          </a:p>
          <a:p>
            <a:r>
              <a:rPr lang="et-EE" dirty="0"/>
              <a:t>Aga viimseil päevil sünnib, et Issanda koja mägi seisab kindlana kui mägede tipp ja tõuseb kõrgemale küngastest ning kõik paganad voolavad ta juurde. </a:t>
            </a:r>
          </a:p>
          <a:p>
            <a:endParaRPr lang="et-EE" dirty="0"/>
          </a:p>
        </p:txBody>
      </p:sp>
      <p:pic>
        <p:nvPicPr>
          <p:cNvPr id="5" name="pilt1">
            <a:extLst>
              <a:ext uri="{FF2B5EF4-FFF2-40B4-BE49-F238E27FC236}">
                <a16:creationId xmlns:a16="http://schemas.microsoft.com/office/drawing/2014/main" id="{3E2DC0A3-9B11-A3E5-0031-A22FA9E517CF}"/>
              </a:ext>
            </a:extLst>
          </p:cNvPr>
          <p:cNvPicPr>
            <a:picLocks noGrp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4105275" y="620688"/>
            <a:ext cx="4681538" cy="4809513"/>
          </a:xfrm>
          <a:prstGeom prst="rect">
            <a:avLst/>
          </a:prstGeom>
          <a:noFill/>
          <a:ln>
            <a:noFill/>
            <a:prstDash/>
          </a:ln>
        </p:spPr>
      </p:pic>
    </p:spTree>
    <p:extLst>
      <p:ext uri="{BB962C8B-B14F-4D97-AF65-F5344CB8AC3E}">
        <p14:creationId xmlns:p14="http://schemas.microsoft.com/office/powerpoint/2010/main" val="34656875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Ovaal 47"/>
          <p:cNvSpPr/>
          <p:nvPr/>
        </p:nvSpPr>
        <p:spPr>
          <a:xfrm>
            <a:off x="935595" y="332656"/>
            <a:ext cx="1980221" cy="18722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t-EE" dirty="0"/>
              <a:t>Palvekoor</a:t>
            </a:r>
          </a:p>
        </p:txBody>
      </p:sp>
      <p:sp>
        <p:nvSpPr>
          <p:cNvPr id="4" name="Sisu kohatäide 3"/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t-EE" sz="2800" dirty="0"/>
              <a:t>Leida Eestimaal ülesse 300 </a:t>
            </a:r>
            <a:r>
              <a:rPr lang="et-EE" sz="2800"/>
              <a:t>evangelisti anniga </a:t>
            </a:r>
            <a:r>
              <a:rPr lang="et-EE" sz="2800" dirty="0"/>
              <a:t>kristlast, kes on valmis igal päeval evangeeliumi kuulutama vähemalt </a:t>
            </a:r>
            <a:r>
              <a:rPr lang="et-EE" sz="4800" b="1" dirty="0">
                <a:solidFill>
                  <a:srgbClr val="FFFF00"/>
                </a:solidFill>
              </a:rPr>
              <a:t>1</a:t>
            </a:r>
            <a:r>
              <a:rPr lang="et-EE" sz="2800" dirty="0"/>
              <a:t> inimesele.</a:t>
            </a:r>
          </a:p>
          <a:p>
            <a:pPr marL="342900" indent="-342900">
              <a:buFont typeface="+mj-lt"/>
              <a:buAutoNum type="arabicPeriod"/>
            </a:pPr>
            <a:r>
              <a:rPr lang="et-EE" sz="2800" dirty="0"/>
              <a:t>!?</a:t>
            </a:r>
          </a:p>
        </p:txBody>
      </p:sp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3275856" y="228600"/>
            <a:ext cx="5616624" cy="1066800"/>
          </a:xfrm>
        </p:spPr>
        <p:txBody>
          <a:bodyPr/>
          <a:lstStyle/>
          <a:p>
            <a:pPr algn="ctr"/>
            <a:r>
              <a:rPr lang="et-EE" sz="6000" dirty="0"/>
              <a:t>Unistus</a:t>
            </a:r>
            <a:endParaRPr lang="et-EE" dirty="0"/>
          </a:p>
        </p:txBody>
      </p:sp>
      <p:pic>
        <p:nvPicPr>
          <p:cNvPr id="6" name="Sisu kohatäide 5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708920"/>
            <a:ext cx="3886200" cy="3653028"/>
          </a:xfrm>
        </p:spPr>
      </p:pic>
    </p:spTree>
    <p:extLst>
      <p:ext uri="{BB962C8B-B14F-4D97-AF65-F5344CB8AC3E}">
        <p14:creationId xmlns:p14="http://schemas.microsoft.com/office/powerpoint/2010/main" val="1851454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u kohatäide 1"/>
          <p:cNvSpPr>
            <a:spLocks noGrp="1"/>
          </p:cNvSpPr>
          <p:nvPr>
            <p:ph sz="quarter" idx="14"/>
          </p:nvPr>
        </p:nvSpPr>
        <p:spPr>
          <a:xfrm>
            <a:off x="4788024" y="2924944"/>
            <a:ext cx="3960440" cy="1224136"/>
          </a:xfrm>
        </p:spPr>
        <p:txBody>
          <a:bodyPr>
            <a:normAutofit fontScale="55000" lnSpcReduction="20000"/>
          </a:bodyPr>
          <a:lstStyle/>
          <a:p>
            <a:pPr algn="ctr"/>
            <a:r>
              <a:rPr lang="et-EE" sz="5400" b="1">
                <a:solidFill>
                  <a:srgbClr val="92D050"/>
                </a:solidFill>
              </a:rPr>
              <a:t>Igal aastal mai </a:t>
            </a:r>
            <a:r>
              <a:rPr lang="et-EE" sz="5400" b="1" dirty="0">
                <a:solidFill>
                  <a:srgbClr val="92D050"/>
                </a:solidFill>
              </a:rPr>
              <a:t>viimase pühapäeva </a:t>
            </a:r>
            <a:r>
              <a:rPr lang="et-EE" sz="5400" b="1">
                <a:solidFill>
                  <a:srgbClr val="92D050"/>
                </a:solidFill>
              </a:rPr>
              <a:t>eelne laupäev</a:t>
            </a:r>
            <a:endParaRPr lang="et-EE" sz="5400" b="1" dirty="0">
              <a:solidFill>
                <a:srgbClr val="92D050"/>
              </a:solidFill>
            </a:endParaRPr>
          </a:p>
        </p:txBody>
      </p:sp>
      <p:sp>
        <p:nvSpPr>
          <p:cNvPr id="4" name="Pealkiri 3"/>
          <p:cNvSpPr>
            <a:spLocks noGrp="1"/>
          </p:cNvSpPr>
          <p:nvPr>
            <p:ph type="title"/>
          </p:nvPr>
        </p:nvSpPr>
        <p:spPr>
          <a:xfrm>
            <a:off x="107504" y="188640"/>
            <a:ext cx="8856984" cy="1066800"/>
          </a:xfrm>
        </p:spPr>
        <p:txBody>
          <a:bodyPr>
            <a:normAutofit/>
          </a:bodyPr>
          <a:lstStyle/>
          <a:p>
            <a:pPr algn="ctr"/>
            <a:r>
              <a:rPr lang="et-EE" sz="4400" b="1" dirty="0">
                <a:solidFill>
                  <a:srgbClr val="00B050"/>
                </a:solidFill>
              </a:rPr>
              <a:t>Evangeeliumi Kuulutamise Päev</a:t>
            </a:r>
          </a:p>
        </p:txBody>
      </p:sp>
      <p:sp>
        <p:nvSpPr>
          <p:cNvPr id="6" name="Sisu kohatäide 5">
            <a:extLst>
              <a:ext uri="{FF2B5EF4-FFF2-40B4-BE49-F238E27FC236}">
                <a16:creationId xmlns:a16="http://schemas.microsoft.com/office/drawing/2014/main" id="{79945AB6-636C-B95E-0BF6-03D24D261FA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6089779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ylar">
  <a:themeElements>
    <a:clrScheme name="Mylar">
      <a:dk1>
        <a:srgbClr val="000000"/>
      </a:dk1>
      <a:lt1>
        <a:srgbClr val="FFFFFF"/>
      </a:lt1>
      <a:dk2>
        <a:srgbClr val="656162"/>
      </a:dk2>
      <a:lt2>
        <a:srgbClr val="E0DACC"/>
      </a:lt2>
      <a:accent1>
        <a:srgbClr val="4A5A7A"/>
      </a:accent1>
      <a:accent2>
        <a:srgbClr val="F7BD40"/>
      </a:accent2>
      <a:accent3>
        <a:srgbClr val="975C00"/>
      </a:accent3>
      <a:accent4>
        <a:srgbClr val="754D41"/>
      </a:accent4>
      <a:accent5>
        <a:srgbClr val="838995"/>
      </a:accent5>
      <a:accent6>
        <a:srgbClr val="687B66"/>
      </a:accent6>
      <a:hlink>
        <a:srgbClr val="B5740B"/>
      </a:hlink>
      <a:folHlink>
        <a:srgbClr val="7483A0"/>
      </a:folHlink>
    </a:clrScheme>
    <a:fontScheme name="Mylar">
      <a:majorFont>
        <a:latin typeface="Corbel"/>
        <a:ea typeface=""/>
        <a:cs typeface=""/>
        <a:font script="Jpan" typeface="HGｺﾞｼｯｸM"/>
        <a:font script="Hang" typeface="맑은 고딕"/>
        <a:font script="Hans" typeface="华文楷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华文楷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ylar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25400" h="508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tint val="100000"/>
                <a:shade val="30000"/>
                <a:alpha val="100000"/>
                <a:satMod val="25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lumMod val="80000"/>
              </a:schemeClr>
              <a:schemeClr val="phClr">
                <a:tint val="50000"/>
                <a:lumMod val="1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'i kujundus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Mylar</Template>
  <TotalTime>1879</TotalTime>
  <Words>444</Words>
  <Application>Microsoft Office PowerPoint</Application>
  <PresentationFormat>Ekraaniseanss (4:3)</PresentationFormat>
  <Paragraphs>88</Paragraphs>
  <Slides>10</Slides>
  <Notes>10</Notes>
  <HiddenSlides>0</HiddenSlides>
  <MMClips>0</MMClips>
  <ScaleCrop>false</ScaleCrop>
  <HeadingPairs>
    <vt:vector size="6" baseType="variant">
      <vt:variant>
        <vt:lpstr>Kasutatud fondid</vt:lpstr>
      </vt:variant>
      <vt:variant>
        <vt:i4>4</vt:i4>
      </vt:variant>
      <vt:variant>
        <vt:lpstr>Kujundus</vt:lpstr>
      </vt:variant>
      <vt:variant>
        <vt:i4>1</vt:i4>
      </vt:variant>
      <vt:variant>
        <vt:lpstr>Slaidipealkirjad</vt:lpstr>
      </vt:variant>
      <vt:variant>
        <vt:i4>10</vt:i4>
      </vt:variant>
    </vt:vector>
  </HeadingPairs>
  <TitlesOfParts>
    <vt:vector size="15" baseType="lpstr">
      <vt:lpstr>Aptos</vt:lpstr>
      <vt:lpstr>Arial</vt:lpstr>
      <vt:lpstr>Corbel</vt:lpstr>
      <vt:lpstr>Courier New</vt:lpstr>
      <vt:lpstr>Mylar</vt:lpstr>
      <vt:lpstr>Eesti palvekoor</vt:lpstr>
      <vt:lpstr>PowerPointi esitlus</vt:lpstr>
      <vt:lpstr>Põhimõtted</vt:lpstr>
      <vt:lpstr>Tegevus</vt:lpstr>
      <vt:lpstr>Ülesanded</vt:lpstr>
      <vt:lpstr>Nordic 7:14</vt:lpstr>
      <vt:lpstr>Daanieli palve – 21 päeva</vt:lpstr>
      <vt:lpstr>7 MÄGE</vt:lpstr>
      <vt:lpstr>Unistus</vt:lpstr>
      <vt:lpstr>Evangeeliumi Kuulutamise Päev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Eesti palvekoor</dc:title>
  <dc:creator>Indrek Luide</dc:creator>
  <cp:lastModifiedBy>Indrek Luide</cp:lastModifiedBy>
  <cp:revision>41</cp:revision>
  <cp:lastPrinted>2025-11-19T05:07:22Z</cp:lastPrinted>
  <dcterms:created xsi:type="dcterms:W3CDTF">2014-12-04T16:58:24Z</dcterms:created>
  <dcterms:modified xsi:type="dcterms:W3CDTF">2026-09-18T18:21:16Z</dcterms:modified>
</cp:coreProperties>
</file>